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53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2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86.png"/><Relationship Id="rId12" Type="http://schemas.openxmlformats.org/officeDocument/2006/relationships/image" Target="../media/image87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58.png"/><Relationship Id="rId1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80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png"/><Relationship Id="rId7" Type="http://schemas.openxmlformats.org/officeDocument/2006/relationships/image" Target="../media/image8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105.png"/><Relationship Id="rId4" Type="http://schemas.openxmlformats.org/officeDocument/2006/relationships/image" Target="../media/image80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7.png"/><Relationship Id="rId7" Type="http://schemas.openxmlformats.org/officeDocument/2006/relationships/image" Target="../media/image8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96.png"/><Relationship Id="rId4" Type="http://schemas.openxmlformats.org/officeDocument/2006/relationships/image" Target="../media/image108.png"/><Relationship Id="rId9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6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58.png"/><Relationship Id="rId1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6.png"/><Relationship Id="rId7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123.png"/><Relationship Id="rId4" Type="http://schemas.openxmlformats.org/officeDocument/2006/relationships/image" Target="../media/image80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8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84.png"/><Relationship Id="rId5" Type="http://schemas.openxmlformats.org/officeDocument/2006/relationships/image" Target="../media/image131.png"/><Relationship Id="rId10" Type="http://schemas.openxmlformats.org/officeDocument/2006/relationships/image" Target="../media/image81.png"/><Relationship Id="rId4" Type="http://schemas.openxmlformats.org/officeDocument/2006/relationships/image" Target="../media/image130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7.png"/><Relationship Id="rId7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7.png"/><Relationship Id="rId7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17.png"/><Relationship Id="rId7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17.png"/><Relationship Id="rId7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58.png"/><Relationship Id="rId1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5.png"/><Relationship Id="rId1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8.png"/><Relationship Id="rId7" Type="http://schemas.openxmlformats.org/officeDocument/2006/relationships/image" Target="../media/image8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8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5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81.png"/><Relationship Id="rId12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162.png"/><Relationship Id="rId10" Type="http://schemas.openxmlformats.org/officeDocument/2006/relationships/image" Target="../media/image158.png"/><Relationship Id="rId4" Type="http://schemas.openxmlformats.org/officeDocument/2006/relationships/image" Target="../media/image156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58.png"/><Relationship Id="rId15" Type="http://schemas.openxmlformats.org/officeDocument/2006/relationships/image" Target="../media/image163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8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9.png"/><Relationship Id="rId7" Type="http://schemas.openxmlformats.org/officeDocument/2006/relationships/image" Target="../media/image8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6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71.png"/><Relationship Id="rId7" Type="http://schemas.openxmlformats.org/officeDocument/2006/relationships/image" Target="../media/image8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6.png"/><Relationship Id="rId4" Type="http://schemas.openxmlformats.org/officeDocument/2006/relationships/image" Target="../media/image172.png"/><Relationship Id="rId9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2.png"/><Relationship Id="rId7" Type="http://schemas.openxmlformats.org/officeDocument/2006/relationships/image" Target="../media/image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2.png"/><Relationship Id="rId7" Type="http://schemas.openxmlformats.org/officeDocument/2006/relationships/image" Target="../media/image8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8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2.png"/><Relationship Id="rId7" Type="http://schemas.openxmlformats.org/officeDocument/2006/relationships/image" Target="../media/image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2.png"/><Relationship Id="rId7" Type="http://schemas.openxmlformats.org/officeDocument/2006/relationships/image" Target="../media/image8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2.png"/><Relationship Id="rId7" Type="http://schemas.openxmlformats.org/officeDocument/2006/relationships/image" Target="../media/image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2.png"/><Relationship Id="rId7" Type="http://schemas.openxmlformats.org/officeDocument/2006/relationships/image" Target="../media/image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8.png"/><Relationship Id="rId7" Type="http://schemas.openxmlformats.org/officeDocument/2006/relationships/image" Target="../media/image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1.png"/><Relationship Id="rId7" Type="http://schemas.openxmlformats.org/officeDocument/2006/relationships/image" Target="../media/image8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8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6.png"/><Relationship Id="rId7" Type="http://schemas.openxmlformats.org/officeDocument/2006/relationships/image" Target="../media/image8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6.png"/><Relationship Id="rId7" Type="http://schemas.openxmlformats.org/officeDocument/2006/relationships/image" Target="../media/image8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0.png"/><Relationship Id="rId7" Type="http://schemas.openxmlformats.org/officeDocument/2006/relationships/image" Target="../media/image8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03.png"/><Relationship Id="rId7" Type="http://schemas.openxmlformats.org/officeDocument/2006/relationships/image" Target="../media/image8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05.png"/><Relationship Id="rId10" Type="http://schemas.openxmlformats.org/officeDocument/2006/relationships/image" Target="../media/image206.png"/><Relationship Id="rId4" Type="http://schemas.openxmlformats.org/officeDocument/2006/relationships/image" Target="../media/image204.png"/><Relationship Id="rId9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8.png"/><Relationship Id="rId7" Type="http://schemas.openxmlformats.org/officeDocument/2006/relationships/image" Target="../media/image84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11.png"/><Relationship Id="rId7" Type="http://schemas.openxmlformats.org/officeDocument/2006/relationships/image" Target="../media/image8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4.png"/><Relationship Id="rId7" Type="http://schemas.openxmlformats.org/officeDocument/2006/relationships/image" Target="../media/image8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7.png"/><Relationship Id="rId7" Type="http://schemas.openxmlformats.org/officeDocument/2006/relationships/image" Target="../media/image8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0.png"/><Relationship Id="rId7" Type="http://schemas.openxmlformats.org/officeDocument/2006/relationships/image" Target="../media/image8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113" y="2890283"/>
            <a:ext cx="9616009" cy="4990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4" y="1453471"/>
            <a:ext cx="16633896" cy="14286"/>
            <a:chOff x="787814" y="1453471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14" y="145347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373452"/>
            <a:ext cx="16633896" cy="14286"/>
            <a:chOff x="825909" y="8373452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83734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4568" y="1915319"/>
            <a:ext cx="6792054" cy="5660045"/>
            <a:chOff x="10384568" y="1915319"/>
            <a:chExt cx="6792054" cy="5660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568" y="1915319"/>
              <a:ext cx="6792054" cy="56600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800" y="8807771"/>
            <a:ext cx="13964657" cy="941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764545"/>
            <a:ext cx="3829620" cy="826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4622"/>
            <a:ext cx="2860838" cy="1438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4033"/>
            <a:ext cx="1600581" cy="20074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28640"/>
            <a:ext cx="8610656" cy="184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824" y="1360018"/>
            <a:ext cx="10806128" cy="8738759"/>
            <a:chOff x="817824" y="1360018"/>
            <a:chExt cx="10806128" cy="87387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824" y="1360018"/>
              <a:ext cx="10806128" cy="87387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998" y="3849362"/>
            <a:ext cx="13160284" cy="3272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83124" y="8766587"/>
            <a:ext cx="1829506" cy="682903"/>
            <a:chOff x="5383124" y="8766587"/>
            <a:chExt cx="1829506" cy="682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3124" y="8766587"/>
              <a:ext cx="1829506" cy="682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41345"/>
            <a:ext cx="9766733" cy="1809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771" y="1927220"/>
            <a:ext cx="17314172" cy="5669124"/>
            <a:chOff x="485771" y="1927220"/>
            <a:chExt cx="17314172" cy="56691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71" y="1927220"/>
              <a:ext cx="17314172" cy="566912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5283" y="6778168"/>
            <a:ext cx="13160284" cy="3272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41345"/>
            <a:ext cx="10350800" cy="1809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583" y="2186116"/>
            <a:ext cx="18060643" cy="4290805"/>
            <a:chOff x="131583" y="2186116"/>
            <a:chExt cx="18060643" cy="42908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83" y="2186116"/>
              <a:ext cx="18060643" cy="42908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0522" y="7197215"/>
            <a:ext cx="13160284" cy="3272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2395" y="6324540"/>
            <a:ext cx="8375314" cy="3019008"/>
            <a:chOff x="472395" y="6324540"/>
            <a:chExt cx="8375314" cy="3019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395" y="6324540"/>
              <a:ext cx="8375314" cy="3019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8095" y="6642286"/>
            <a:ext cx="500227" cy="500227"/>
            <a:chOff x="9038095" y="6642286"/>
            <a:chExt cx="500227" cy="500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8095" y="6642286"/>
              <a:ext cx="500227" cy="500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60952" y="6540695"/>
            <a:ext cx="7447990" cy="8444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586" y="1930690"/>
            <a:ext cx="17012111" cy="2691876"/>
            <a:chOff x="802586" y="1930690"/>
            <a:chExt cx="17012111" cy="2691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586" y="1930690"/>
              <a:ext cx="17012111" cy="2691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586" y="4800000"/>
            <a:ext cx="17012111" cy="2691876"/>
            <a:chOff x="802586" y="4800000"/>
            <a:chExt cx="17012111" cy="26918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586" y="4800000"/>
              <a:ext cx="17012111" cy="26918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0522" y="7197215"/>
            <a:ext cx="13160284" cy="32727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8110" y="41345"/>
            <a:ext cx="9766733" cy="18094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-6274"/>
            <a:ext cx="7194922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6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95" y="1291294"/>
            <a:ext cx="11833058" cy="9732958"/>
            <a:chOff x="1126395" y="1291294"/>
            <a:chExt cx="11833058" cy="9732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395" y="1291294"/>
              <a:ext cx="11833058" cy="9732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4422" y="6317788"/>
            <a:ext cx="13160284" cy="43239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4622"/>
            <a:ext cx="2860838" cy="1438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5689"/>
            <a:ext cx="1600581" cy="1988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6162" y="5300165"/>
            <a:ext cx="6152381" cy="4921560"/>
            <a:chOff x="10556162" y="5300165"/>
            <a:chExt cx="6152381" cy="4921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78" y="3542494"/>
              <a:ext cx="12300886" cy="703068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40" y="8010811"/>
              <a:ext cx="12300886" cy="2947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1502" y="1424627"/>
            <a:ext cx="7601733" cy="9151561"/>
            <a:chOff x="1801502" y="1424627"/>
            <a:chExt cx="7601733" cy="91515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31807" y="1424627"/>
              <a:ext cx="7566390" cy="3547563"/>
              <a:chOff x="1831807" y="1424627"/>
              <a:chExt cx="7566390" cy="35475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31807" y="1424627"/>
                <a:ext cx="7566390" cy="35475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31807" y="4972190"/>
              <a:ext cx="7485577" cy="2489712"/>
              <a:chOff x="1831807" y="4972190"/>
              <a:chExt cx="7485577" cy="24897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31807" y="4972190"/>
                <a:ext cx="7485577" cy="24897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1502" y="7461902"/>
              <a:ext cx="7566390" cy="3108672"/>
              <a:chOff x="1801502" y="7461902"/>
              <a:chExt cx="7566390" cy="31086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1502" y="7461902"/>
                <a:ext cx="7566390" cy="310867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52707" y="6726190"/>
            <a:ext cx="452042" cy="452042"/>
            <a:chOff x="4352707" y="6726190"/>
            <a:chExt cx="452042" cy="452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2707" y="6726190"/>
              <a:ext cx="452042" cy="4520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7598" y="1257768"/>
            <a:ext cx="5227604" cy="3866042"/>
            <a:chOff x="11037598" y="1257768"/>
            <a:chExt cx="5227604" cy="38660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7598" y="1257768"/>
              <a:ext cx="5227604" cy="38660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2936" y="38741"/>
            <a:ext cx="10350798" cy="18475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1184" y="758259"/>
            <a:ext cx="3348362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597" y="2036868"/>
            <a:ext cx="18406895" cy="5201227"/>
            <a:chOff x="56597" y="2036868"/>
            <a:chExt cx="18406895" cy="5201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97" y="2036868"/>
              <a:ext cx="18406895" cy="52012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567" y="-15798"/>
            <a:ext cx="8947131" cy="1838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1807" y="6732786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8476" y="12774"/>
            <a:ext cx="8947131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1807" y="7331729"/>
            <a:ext cx="12300886" cy="3085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5443" y="1559319"/>
            <a:ext cx="14295238" cy="6342857"/>
            <a:chOff x="355443" y="1559319"/>
            <a:chExt cx="14295238" cy="63428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5443" y="1559319"/>
              <a:ext cx="14286490" cy="6334251"/>
              <a:chOff x="355443" y="1559319"/>
              <a:chExt cx="14286490" cy="63342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5443" y="1559319"/>
                <a:ext cx="14286490" cy="633425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7316" y="4735097"/>
              <a:ext cx="4199317" cy="847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4967" y="7434924"/>
            <a:ext cx="6171429" cy="2210898"/>
            <a:chOff x="554967" y="7434924"/>
            <a:chExt cx="6171429" cy="2210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967" y="7434924"/>
              <a:ext cx="6171429" cy="2210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9340" y="2340708"/>
            <a:ext cx="2860838" cy="14231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5599" y="3395258"/>
            <a:ext cx="2860839" cy="14326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5599" y="4417530"/>
            <a:ext cx="2860839" cy="14326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3465" y="5539763"/>
            <a:ext cx="3226277" cy="12786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3353" y="6434352"/>
            <a:ext cx="2374011" cy="14517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4102" y="7102849"/>
              <a:ext cx="1610105" cy="197972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87433" y="7346116"/>
              <a:ext cx="1502829" cy="1470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4338" y="1559319"/>
            <a:ext cx="15703401" cy="2334289"/>
            <a:chOff x="1174338" y="1559319"/>
            <a:chExt cx="15703401" cy="233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338" y="1559319"/>
              <a:ext cx="15703401" cy="233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817" y="4007894"/>
            <a:ext cx="15860080" cy="3034875"/>
            <a:chOff x="1212817" y="4007894"/>
            <a:chExt cx="15860080" cy="3034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817" y="4007894"/>
              <a:ext cx="15860080" cy="30348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76" y="92117"/>
            <a:ext cx="10077036" cy="17237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63224" y="7052358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8301" y="-18978"/>
            <a:ext cx="7194922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1192" y="1713059"/>
            <a:ext cx="17685336" cy="7908203"/>
            <a:chOff x="-2881192" y="1713059"/>
            <a:chExt cx="17685336" cy="79082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192" y="1713059"/>
              <a:ext cx="17685336" cy="79082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3700" y="6728549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4622"/>
            <a:ext cx="2860838" cy="1438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4965"/>
            <a:ext cx="1619629" cy="20074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688" y="1934095"/>
            <a:ext cx="16400338" cy="6417524"/>
            <a:chOff x="942688" y="1934095"/>
            <a:chExt cx="16400338" cy="6417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688" y="1934095"/>
              <a:ext cx="16400338" cy="6417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2327" y="4280254"/>
            <a:ext cx="13160284" cy="74778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19117"/>
            <a:ext cx="8832845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560" y="2046300"/>
            <a:ext cx="15155779" cy="6269306"/>
            <a:chOff x="1296560" y="2046300"/>
            <a:chExt cx="15155779" cy="6269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560" y="2046300"/>
              <a:ext cx="15155779" cy="6269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2274" y="2598062"/>
            <a:ext cx="844187" cy="736131"/>
            <a:chOff x="3282274" y="2598062"/>
            <a:chExt cx="844187" cy="73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2274" y="2598062"/>
              <a:ext cx="844187" cy="73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4179" y="2463370"/>
            <a:ext cx="1009266" cy="1067029"/>
            <a:chOff x="3244179" y="2463370"/>
            <a:chExt cx="1009266" cy="10670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4179" y="2463370"/>
              <a:ext cx="1009266" cy="10670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6771" y="5627974"/>
            <a:ext cx="13160284" cy="53752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0114" y="1424627"/>
            <a:ext cx="15221532" cy="8231884"/>
            <a:chOff x="1050114" y="1424627"/>
            <a:chExt cx="15221532" cy="8231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114" y="1424627"/>
              <a:ext cx="15221532" cy="82318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91988"/>
            <a:ext cx="1993569" cy="1876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7187" y="2251536"/>
            <a:ext cx="3660486" cy="11437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755" y="590533"/>
            <a:ext cx="13160284" cy="74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9887" y="1373833"/>
            <a:ext cx="8352970" cy="2237403"/>
            <a:chOff x="789887" y="1373833"/>
            <a:chExt cx="8352970" cy="22374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87" y="1373833"/>
              <a:ext cx="8352970" cy="2237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586" y="3680182"/>
            <a:ext cx="8340271" cy="2364228"/>
            <a:chOff x="802586" y="3680182"/>
            <a:chExt cx="8340271" cy="23642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586" y="3680182"/>
              <a:ext cx="8340271" cy="2364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05" y="6149710"/>
            <a:ext cx="8683777" cy="3948814"/>
            <a:chOff x="650205" y="6149710"/>
            <a:chExt cx="8683777" cy="3948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05" y="6149710"/>
              <a:ext cx="8683777" cy="39488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3755" y="5978965"/>
            <a:ext cx="13160284" cy="22214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983" y="1424627"/>
            <a:ext cx="15788920" cy="7015219"/>
            <a:chOff x="827983" y="1424627"/>
            <a:chExt cx="15788920" cy="7015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983" y="1424627"/>
              <a:ext cx="15788920" cy="7015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6454" y="5390310"/>
            <a:ext cx="13160284" cy="53752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1988722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6" y="1302789"/>
            <a:ext cx="12087739" cy="7680137"/>
            <a:chOff x="802586" y="1302789"/>
            <a:chExt cx="12087739" cy="76801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586" y="1302789"/>
              <a:ext cx="12087739" cy="76801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4549" y="5244930"/>
            <a:ext cx="13160284" cy="64265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0820588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1533" y="4297846"/>
            <a:ext cx="13160284" cy="6426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6" y="1694011"/>
            <a:ext cx="10442321" cy="7423742"/>
            <a:chOff x="802586" y="1694011"/>
            <a:chExt cx="10442321" cy="7423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586" y="1694011"/>
              <a:ext cx="10442321" cy="7423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9832"/>
            <a:ext cx="2860838" cy="1423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55672"/>
            <a:ext cx="1591057" cy="19704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0820588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222" y="1424627"/>
            <a:ext cx="13799038" cy="7412151"/>
            <a:chOff x="622222" y="1424627"/>
            <a:chExt cx="13799038" cy="74121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222" y="1424627"/>
              <a:ext cx="13799038" cy="7412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7247" y="5046760"/>
            <a:ext cx="13160284" cy="64265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4622"/>
            <a:ext cx="2860838" cy="1438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0431"/>
            <a:ext cx="1600581" cy="20074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682" y="-6274"/>
            <a:ext cx="6496569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5735" y="1424627"/>
            <a:ext cx="15987687" cy="6361058"/>
            <a:chOff x="245735" y="1424627"/>
            <a:chExt cx="15987687" cy="6361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735" y="1424627"/>
              <a:ext cx="15987687" cy="6361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9787" y="4046774"/>
            <a:ext cx="13160284" cy="7477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3" y="-6274"/>
            <a:ext cx="7080636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45" y="1547546"/>
            <a:ext cx="15170459" cy="7190622"/>
            <a:chOff x="109845" y="1547546"/>
            <a:chExt cx="15170459" cy="7190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5" y="1547546"/>
              <a:ext cx="15170459" cy="71906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4073" y="3127330"/>
            <a:ext cx="13160284" cy="43239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397" y="1206397"/>
            <a:ext cx="14280939" cy="6789874"/>
            <a:chOff x="219397" y="1206397"/>
            <a:chExt cx="14280939" cy="6789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97" y="1206397"/>
              <a:ext cx="14280939" cy="6789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20" y="31822"/>
            <a:ext cx="6496569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114" y="120687"/>
            <a:ext cx="1484458" cy="38688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28119" y="5337874"/>
            <a:ext cx="1503773" cy="678446"/>
            <a:chOff x="8628119" y="5337874"/>
            <a:chExt cx="1503773" cy="678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119" y="5337874"/>
              <a:ext cx="1503773" cy="6784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8765" y="6311155"/>
            <a:ext cx="13160284" cy="22214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8765" y="860753"/>
            <a:ext cx="13160284" cy="7477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1723" y="5482080"/>
            <a:ext cx="1256566" cy="374796"/>
            <a:chOff x="8751723" y="5482080"/>
            <a:chExt cx="1256566" cy="374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1723" y="5482080"/>
              <a:ext cx="1256566" cy="374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7917" y="7196799"/>
            <a:ext cx="4683900" cy="2765106"/>
            <a:chOff x="5017917" y="7196799"/>
            <a:chExt cx="4683900" cy="27651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7917" y="7196799"/>
              <a:ext cx="4683900" cy="2765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91217" y="7410431"/>
            <a:ext cx="4510599" cy="2551474"/>
            <a:chOff x="5191217" y="7410431"/>
            <a:chExt cx="4510599" cy="2551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1217" y="7410431"/>
              <a:ext cx="4510599" cy="2551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757" y="8577042"/>
            <a:ext cx="16633896" cy="14286"/>
            <a:chOff x="746757" y="857704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757" y="4352937"/>
            <a:ext cx="16633896" cy="14286"/>
            <a:chOff x="746757" y="4352937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57" y="435293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" y="5422689"/>
            <a:ext cx="16633896" cy="14286"/>
            <a:chOff x="783046" y="542268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5422689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309376"/>
            <a:ext cx="16633896" cy="14286"/>
            <a:chOff x="797124" y="3309376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9340" y="2144622"/>
            <a:ext cx="2860838" cy="1438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5599" y="3245023"/>
            <a:ext cx="2860839" cy="1439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296" y="4267156"/>
            <a:ext cx="2860839" cy="1439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65" y="5434717"/>
            <a:ext cx="3226163" cy="1276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3046" y="6421276"/>
            <a:ext cx="16633896" cy="14286"/>
            <a:chOff x="783046" y="6421276"/>
            <a:chExt cx="16633896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046" y="64212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870" y="7465297"/>
            <a:ext cx="16633896" cy="14286"/>
            <a:chOff x="828870" y="7465297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870" y="7465297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353" y="6301896"/>
            <a:ext cx="2374011" cy="1458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055" y="1846053"/>
            <a:ext cx="1591057" cy="1999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12" y="2946928"/>
            <a:ext cx="1600581" cy="1998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007" y="3978585"/>
            <a:ext cx="1600581" cy="197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05" y="5007860"/>
            <a:ext cx="1619629" cy="199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023" y="6013326"/>
            <a:ext cx="1600581" cy="1998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293" y="7522439"/>
            <a:ext cx="4458523" cy="920849"/>
            <a:chOff x="900293" y="7522439"/>
            <a:chExt cx="4458523" cy="9208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102" y="7099953"/>
              <a:ext cx="1610105" cy="19884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433" y="7343802"/>
              <a:ext cx="1502829" cy="147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559319"/>
            <a:ext cx="14426501" cy="7900621"/>
            <a:chOff x="1709724" y="1559319"/>
            <a:chExt cx="14426501" cy="790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559319"/>
              <a:ext cx="14426501" cy="79006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1049" y="97407"/>
            <a:ext cx="2120381" cy="11650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641758"/>
            <a:ext cx="6171429" cy="3002198"/>
            <a:chOff x="6057143" y="3641758"/>
            <a:chExt cx="6171429" cy="3002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641758"/>
              <a:ext cx="6171429" cy="3002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513" y="1468685"/>
            <a:ext cx="15528403" cy="7554059"/>
            <a:chOff x="1481513" y="1468685"/>
            <a:chExt cx="15528403" cy="7554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13" y="1468685"/>
              <a:ext cx="15528403" cy="7554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7860" y="97416"/>
            <a:ext cx="4213714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641758"/>
            <a:ext cx="6171429" cy="3002198"/>
            <a:chOff x="6057143" y="3641758"/>
            <a:chExt cx="6171429" cy="3002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641758"/>
              <a:ext cx="6171429" cy="3002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3295" y="1321511"/>
            <a:ext cx="14742007" cy="8417249"/>
            <a:chOff x="1993295" y="1321511"/>
            <a:chExt cx="14742007" cy="8417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3295" y="1321511"/>
              <a:ext cx="14742007" cy="8417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058" y="97416"/>
            <a:ext cx="3914667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333" y="1424627"/>
            <a:ext cx="15486542" cy="8231884"/>
            <a:chOff x="1333333" y="1424627"/>
            <a:chExt cx="15486542" cy="8231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333" y="1424627"/>
              <a:ext cx="15486542" cy="82318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9314" y="274642"/>
            <a:ext cx="6763962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84974"/>
            <a:ext cx="6731589" cy="1738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8232" y="891557"/>
            <a:ext cx="13160284" cy="8628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16493" y="1205569"/>
            <a:ext cx="5861001" cy="7626829"/>
            <a:chOff x="2316493" y="1205569"/>
            <a:chExt cx="5861001" cy="76268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493" y="1205569"/>
              <a:ext cx="5861001" cy="762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6676" y="8781676"/>
            <a:ext cx="6171429" cy="875353"/>
            <a:chOff x="2186676" y="8781676"/>
            <a:chExt cx="6171429" cy="8753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6676" y="8781676"/>
              <a:ext cx="6171429" cy="875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2520" y="8618425"/>
            <a:ext cx="347464" cy="347464"/>
            <a:chOff x="2102520" y="8618425"/>
            <a:chExt cx="347464" cy="3474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2520" y="8618425"/>
              <a:ext cx="347464" cy="3474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2694" y="8536295"/>
            <a:ext cx="491289" cy="7220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14" y="1694011"/>
            <a:ext cx="14584575" cy="7574415"/>
            <a:chOff x="1364814" y="1694011"/>
            <a:chExt cx="14584575" cy="7574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14" y="1694011"/>
              <a:ext cx="14584575" cy="75744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9314" y="274642"/>
            <a:ext cx="6763962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490879"/>
            <a:ext cx="14816244" cy="7714163"/>
            <a:chOff x="1709724" y="1490879"/>
            <a:chExt cx="14816244" cy="7714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490879"/>
              <a:ext cx="14816244" cy="77141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8646837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69909" y="274642"/>
            <a:ext cx="8122571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4045" y="1424627"/>
            <a:ext cx="13677624" cy="8390812"/>
            <a:chOff x="2304045" y="1424627"/>
            <a:chExt cx="13677624" cy="8390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4045" y="1424627"/>
              <a:ext cx="13677624" cy="8390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8646837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9867" y="258079"/>
            <a:ext cx="8122571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2549" y="1468885"/>
            <a:ext cx="15360617" cy="7978622"/>
            <a:chOff x="1462549" y="1468885"/>
            <a:chExt cx="15360617" cy="797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549" y="1468885"/>
              <a:ext cx="15360617" cy="7978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581" y="1424627"/>
            <a:ext cx="15396806" cy="8012004"/>
            <a:chOff x="1477581" y="1424627"/>
            <a:chExt cx="15396806" cy="8012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581" y="1424627"/>
              <a:ext cx="15396806" cy="80120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550" y="1694011"/>
            <a:ext cx="15290615" cy="8016050"/>
            <a:chOff x="1497550" y="1694011"/>
            <a:chExt cx="15290615" cy="8016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550" y="1694011"/>
              <a:ext cx="15290615" cy="80160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14" y="1424627"/>
            <a:ext cx="15813006" cy="8228158"/>
            <a:chOff x="1364814" y="1424627"/>
            <a:chExt cx="15813006" cy="8228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14" y="1424627"/>
              <a:ext cx="15813006" cy="8228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255258"/>
            <a:ext cx="14381894" cy="8157890"/>
            <a:chOff x="1709724" y="1255258"/>
            <a:chExt cx="14381894" cy="8157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255258"/>
              <a:ext cx="14381894" cy="81578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534665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5676" y="291205"/>
            <a:ext cx="7387638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0198" y="1490136"/>
            <a:ext cx="15404698" cy="8010443"/>
            <a:chOff x="1490198" y="1490136"/>
            <a:chExt cx="15404698" cy="8010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0198" y="1490136"/>
              <a:ext cx="15404698" cy="80104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3200" y="291205"/>
            <a:ext cx="8387733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626" y="1727137"/>
            <a:ext cx="15324462" cy="7888033"/>
            <a:chOff x="1480626" y="1727137"/>
            <a:chExt cx="15324462" cy="7888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626" y="1727137"/>
              <a:ext cx="15324462" cy="78880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7190" y="291205"/>
            <a:ext cx="7076429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-6274"/>
            <a:ext cx="5988693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2916" y="2455226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4493" y="1764373"/>
            <a:ext cx="8644780" cy="7294899"/>
            <a:chOff x="1504493" y="1764373"/>
            <a:chExt cx="8644780" cy="7294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493" y="1764373"/>
              <a:ext cx="8644780" cy="7294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8136" y="1132153"/>
            <a:ext cx="15389442" cy="8021407"/>
            <a:chOff x="1448136" y="1132153"/>
            <a:chExt cx="15389442" cy="8021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136" y="1132153"/>
              <a:ext cx="15389442" cy="8021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10399046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2276" y="291205"/>
            <a:ext cx="7861076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6546" y="1406838"/>
            <a:ext cx="15346371" cy="7975279"/>
            <a:chOff x="1436546" y="1406838"/>
            <a:chExt cx="15346371" cy="7975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546" y="1406838"/>
              <a:ext cx="15346371" cy="79752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10399046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2276" y="291205"/>
            <a:ext cx="7861076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5808" y="1694011"/>
            <a:ext cx="14852855" cy="7742549"/>
            <a:chOff x="1815808" y="1694011"/>
            <a:chExt cx="14852855" cy="7742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808" y="1694011"/>
              <a:ext cx="14852855" cy="77425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7971" y="274642"/>
            <a:ext cx="6875895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4009" y="1592445"/>
            <a:ext cx="14957697" cy="7749643"/>
            <a:chOff x="1664009" y="1592445"/>
            <a:chExt cx="14957697" cy="774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009" y="1592445"/>
              <a:ext cx="14957697" cy="774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34361" y="7814603"/>
            <a:ext cx="998614" cy="558954"/>
            <a:chOff x="8834361" y="7814603"/>
            <a:chExt cx="998614" cy="558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740000">
              <a:off x="8834361" y="7814603"/>
              <a:ext cx="998614" cy="558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7776" y="7112917"/>
            <a:ext cx="8209223" cy="2229171"/>
            <a:chOff x="9837776" y="7112917"/>
            <a:chExt cx="8209223" cy="2229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7776" y="7112917"/>
              <a:ext cx="8209223" cy="22291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205" y="-11245"/>
            <a:ext cx="8062770" cy="18243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2114" y="291205"/>
            <a:ext cx="8605467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93301" y="1424627"/>
            <a:ext cx="12335055" cy="8181091"/>
            <a:chOff x="3193301" y="1424627"/>
            <a:chExt cx="12335055" cy="8181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301" y="1424627"/>
              <a:ext cx="12335055" cy="8181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4693"/>
            <a:ext cx="4782465" cy="1804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8514" y="272567"/>
            <a:ext cx="8116171" cy="12019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8161" y="1361293"/>
            <a:ext cx="15749392" cy="8171056"/>
            <a:chOff x="1268161" y="1361293"/>
            <a:chExt cx="15749392" cy="8171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161" y="1361293"/>
              <a:ext cx="15749392" cy="81710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5950599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6305" y="288443"/>
            <a:ext cx="7959943" cy="1163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307" y="1694011"/>
            <a:ext cx="16275893" cy="8159306"/>
            <a:chOff x="1030307" y="1694011"/>
            <a:chExt cx="16275893" cy="8159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307" y="1694011"/>
              <a:ext cx="16275893" cy="81593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33383"/>
            <a:ext cx="7861056" cy="1726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1743" y="278919"/>
            <a:ext cx="7439724" cy="118284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8767" y="1559319"/>
            <a:ext cx="15528181" cy="7825548"/>
            <a:chOff x="1378767" y="1559319"/>
            <a:chExt cx="15528181" cy="7825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8767" y="1559319"/>
              <a:ext cx="15528181" cy="78255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5366533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42581" y="288443"/>
            <a:ext cx="7767495" cy="1163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6503" y="1694011"/>
            <a:ext cx="15932709" cy="8007954"/>
            <a:chOff x="1176503" y="1694011"/>
            <a:chExt cx="15932709" cy="800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03" y="1694011"/>
              <a:ext cx="15932709" cy="800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3614323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8171" y="278919"/>
            <a:ext cx="7979676" cy="11828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2725" y="3142218"/>
            <a:ext cx="7463333" cy="3714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4" y="1453471"/>
            <a:ext cx="16633896" cy="14286"/>
            <a:chOff x="787814" y="1453471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14" y="145347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373452"/>
            <a:ext cx="16633896" cy="14286"/>
            <a:chOff x="825909" y="8373452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83734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4568" y="1915319"/>
            <a:ext cx="6792054" cy="5660045"/>
            <a:chOff x="10384568" y="1915319"/>
            <a:chExt cx="6792054" cy="5660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568" y="1915319"/>
              <a:ext cx="6792054" cy="56600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800" y="8807771"/>
            <a:ext cx="13964657" cy="941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764545"/>
            <a:ext cx="3829620" cy="826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634" y="82593"/>
            <a:ext cx="7880322" cy="17523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5" y="1206397"/>
            <a:ext cx="3875322" cy="4621844"/>
            <a:chOff x="802585" y="1206397"/>
            <a:chExt cx="3875322" cy="46218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585" y="1206397"/>
              <a:ext cx="3875322" cy="4621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42353" y="1089845"/>
            <a:ext cx="3654802" cy="4642415"/>
            <a:chOff x="5242353" y="1089845"/>
            <a:chExt cx="3654802" cy="46424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2353" y="1089845"/>
              <a:ext cx="3654802" cy="4642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7088" y="1089845"/>
            <a:ext cx="3697447" cy="4621844"/>
            <a:chOff x="9467088" y="1089845"/>
            <a:chExt cx="3697447" cy="46218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7088" y="1089845"/>
              <a:ext cx="3697447" cy="4621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2637" y="1089845"/>
            <a:ext cx="3844434" cy="4605281"/>
            <a:chOff x="13652637" y="1089845"/>
            <a:chExt cx="3844434" cy="4605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2637" y="1089845"/>
              <a:ext cx="3844434" cy="46052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 cstate="print"/>
          <a:srcRect r="24555" b="20775"/>
          <a:stretch/>
        </p:blipFill>
        <p:spPr>
          <a:xfrm>
            <a:off x="5397642" y="4921345"/>
            <a:ext cx="12280758" cy="50227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-6274"/>
            <a:ext cx="6572760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4662" y="5265877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1972" y="1877279"/>
            <a:ext cx="8773217" cy="7420045"/>
            <a:chOff x="961972" y="1877279"/>
            <a:chExt cx="8773217" cy="7420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972" y="1877279"/>
              <a:ext cx="8773217" cy="7420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111" y="2031887"/>
            <a:ext cx="4918242" cy="1438095"/>
            <a:chOff x="8711111" y="2031887"/>
            <a:chExt cx="4918242" cy="14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02837" y="2031887"/>
              <a:ext cx="4620134" cy="1438027"/>
              <a:chOff x="8802837" y="2031887"/>
              <a:chExt cx="4620134" cy="14380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02837" y="2031887"/>
                <a:ext cx="4620134" cy="14380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11111" y="2031887"/>
              <a:ext cx="4918242" cy="1438027"/>
              <a:chOff x="8711111" y="2031887"/>
              <a:chExt cx="4918242" cy="14380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11111" y="2031887"/>
                <a:ext cx="4918242" cy="143802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24804" y="1877279"/>
            <a:ext cx="4033667" cy="4577778"/>
            <a:chOff x="13824804" y="1877279"/>
            <a:chExt cx="4033667" cy="45777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24804" y="1940771"/>
              <a:ext cx="3982874" cy="4508781"/>
              <a:chOff x="13824804" y="1940771"/>
              <a:chExt cx="3982874" cy="45087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24804" y="1940771"/>
                <a:ext cx="3982874" cy="45087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24804" y="1877279"/>
              <a:ext cx="4033667" cy="4572273"/>
              <a:chOff x="13824804" y="1877279"/>
              <a:chExt cx="4033667" cy="45722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24804" y="1877279"/>
                <a:ext cx="4033667" cy="45722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82593"/>
            <a:ext cx="6731369" cy="1752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3247" y="2689311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1164" y="1736653"/>
            <a:ext cx="10866833" cy="6282388"/>
            <a:chOff x="301164" y="1736653"/>
            <a:chExt cx="10866833" cy="6282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164" y="1736653"/>
              <a:ext cx="10866833" cy="628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132593"/>
            <a:ext cx="7880684" cy="1738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952" y="1402515"/>
            <a:ext cx="13133006" cy="7759832"/>
            <a:chOff x="380952" y="1402515"/>
            <a:chExt cx="13133006" cy="77598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52" y="1402515"/>
              <a:ext cx="13133006" cy="77598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6567" y="3381551"/>
            <a:ext cx="13160284" cy="2221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형우 손</cp:lastModifiedBy>
  <cp:revision>2</cp:revision>
  <dcterms:created xsi:type="dcterms:W3CDTF">2024-02-06T19:39:55Z</dcterms:created>
  <dcterms:modified xsi:type="dcterms:W3CDTF">2024-02-14T15:17:41Z</dcterms:modified>
</cp:coreProperties>
</file>